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596" autoAdjust="0"/>
    <p:restoredTop sz="98505" autoAdjust="0"/>
  </p:normalViewPr>
  <p:slideViewPr>
    <p:cSldViewPr>
      <p:cViewPr>
        <p:scale>
          <a:sx n="134" d="100"/>
          <a:sy n="134" d="100"/>
        </p:scale>
        <p:origin x="-1056" y="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BE22A-0297-40D6-99ED-D12FDCDE6A12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E92B5-22EC-4040-ADF1-EB795974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9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92B5-22EC-4040-ADF1-EB795974C05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10BC-11A3-474C-8027-A4E5338A4684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C5DC3-8DDC-49F2-9DBE-285D55083F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yellowmaps.com/maps/img/US/blank-base/usstates1.jpg"/>
          <p:cNvPicPr>
            <a:picLocks noChangeAspect="1" noChangeArrowheads="1"/>
          </p:cNvPicPr>
          <p:nvPr/>
        </p:nvPicPr>
        <p:blipFill>
          <a:blip r:embed="rId3" cstate="print"/>
          <a:srcRect l="824" t="6358" r="1990" b="4624"/>
          <a:stretch>
            <a:fillRect/>
          </a:stretch>
        </p:blipFill>
        <p:spPr bwMode="auto">
          <a:xfrm>
            <a:off x="0" y="380999"/>
            <a:ext cx="9144000" cy="596684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8458200" y="19812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34400" y="16764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7"/>
            <a:endCxn id="6" idx="3"/>
          </p:cNvCxnSpPr>
          <p:nvPr/>
        </p:nvCxnSpPr>
        <p:spPr>
          <a:xfrm flipV="1">
            <a:off x="8497224" y="1936563"/>
            <a:ext cx="81813" cy="513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305800" y="22860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26" idx="6"/>
            <a:endCxn id="10" idx="2"/>
          </p:cNvCxnSpPr>
          <p:nvPr/>
        </p:nvCxnSpPr>
        <p:spPr>
          <a:xfrm>
            <a:off x="8199119" y="2385060"/>
            <a:ext cx="106681" cy="53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781800" y="24384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162800" y="26670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153400" y="23622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924800" y="25908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772400" y="22098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25" idx="3"/>
            <a:endCxn id="22" idx="6"/>
          </p:cNvCxnSpPr>
          <p:nvPr/>
        </p:nvCxnSpPr>
        <p:spPr>
          <a:xfrm flipH="1" flipV="1">
            <a:off x="7086600" y="2590800"/>
            <a:ext cx="82895" cy="115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583681" y="24384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943600" y="25450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400800" y="25146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562600" y="22860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8" idx="0"/>
            <a:endCxn id="45" idx="4"/>
          </p:cNvCxnSpPr>
          <p:nvPr/>
        </p:nvCxnSpPr>
        <p:spPr>
          <a:xfrm flipV="1">
            <a:off x="6553200" y="2484119"/>
            <a:ext cx="53341" cy="304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9" idx="5"/>
            <a:endCxn id="46" idx="2"/>
          </p:cNvCxnSpPr>
          <p:nvPr/>
        </p:nvCxnSpPr>
        <p:spPr>
          <a:xfrm>
            <a:off x="5822763" y="2546163"/>
            <a:ext cx="120837" cy="21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553200" y="38100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629400" y="41910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7" idx="3"/>
            <a:endCxn id="56" idx="4"/>
          </p:cNvCxnSpPr>
          <p:nvPr/>
        </p:nvCxnSpPr>
        <p:spPr>
          <a:xfrm flipV="1">
            <a:off x="6636095" y="4114800"/>
            <a:ext cx="69505" cy="115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5562600" y="48006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791200" y="51816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3"/>
            <a:endCxn id="63" idx="4"/>
          </p:cNvCxnSpPr>
          <p:nvPr/>
        </p:nvCxnSpPr>
        <p:spPr>
          <a:xfrm flipH="1" flipV="1">
            <a:off x="5715000" y="5105400"/>
            <a:ext cx="82895" cy="115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4191000" y="50292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267200" y="5410200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>
            <a:stCxn id="68" idx="3"/>
            <a:endCxn id="67" idx="4"/>
          </p:cNvCxnSpPr>
          <p:nvPr/>
        </p:nvCxnSpPr>
        <p:spPr>
          <a:xfrm flipV="1">
            <a:off x="4273895" y="5334000"/>
            <a:ext cx="69505" cy="115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516881" y="33070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05400" y="32766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1" idx="7"/>
            <a:endCxn id="70" idx="2"/>
          </p:cNvCxnSpPr>
          <p:nvPr/>
        </p:nvCxnSpPr>
        <p:spPr>
          <a:xfrm>
            <a:off x="5365563" y="3321237"/>
            <a:ext cx="151318" cy="87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200400" y="30022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9400" y="27432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76" idx="5"/>
            <a:endCxn id="75" idx="2"/>
          </p:cNvCxnSpPr>
          <p:nvPr/>
        </p:nvCxnSpPr>
        <p:spPr>
          <a:xfrm>
            <a:off x="3079563" y="3003363"/>
            <a:ext cx="120837" cy="21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057400" y="24688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09800" y="22860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2"/>
            <a:endCxn id="78" idx="2"/>
          </p:cNvCxnSpPr>
          <p:nvPr/>
        </p:nvCxnSpPr>
        <p:spPr>
          <a:xfrm flipH="1">
            <a:off x="2057400" y="2438400"/>
            <a:ext cx="152400" cy="533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895600" y="38404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514600" y="35814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84" idx="5"/>
            <a:endCxn id="83" idx="2"/>
          </p:cNvCxnSpPr>
          <p:nvPr/>
        </p:nvCxnSpPr>
        <p:spPr>
          <a:xfrm>
            <a:off x="2774763" y="3841563"/>
            <a:ext cx="120837" cy="21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85800" y="38404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38200" y="33528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>
            <a:stCxn id="87" idx="3"/>
            <a:endCxn id="86" idx="2"/>
          </p:cNvCxnSpPr>
          <p:nvPr/>
        </p:nvCxnSpPr>
        <p:spPr>
          <a:xfrm flipH="1">
            <a:off x="685800" y="3612963"/>
            <a:ext cx="197037" cy="2503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28600" y="29260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81000" y="24384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endCxn id="91" idx="2"/>
          </p:cNvCxnSpPr>
          <p:nvPr/>
        </p:nvCxnSpPr>
        <p:spPr>
          <a:xfrm flipH="1">
            <a:off x="228600" y="2743200"/>
            <a:ext cx="228600" cy="2057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762000" y="8686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33400" y="11430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>
            <a:stCxn id="97" idx="0"/>
            <a:endCxn id="96" idx="4"/>
          </p:cNvCxnSpPr>
          <p:nvPr/>
        </p:nvCxnSpPr>
        <p:spPr>
          <a:xfrm flipV="1">
            <a:off x="685800" y="914400"/>
            <a:ext cx="99060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2667000" y="58978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53340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>
            <a:stCxn id="103" idx="4"/>
            <a:endCxn id="102" idx="2"/>
          </p:cNvCxnSpPr>
          <p:nvPr/>
        </p:nvCxnSpPr>
        <p:spPr>
          <a:xfrm>
            <a:off x="2590800" y="5638800"/>
            <a:ext cx="76200" cy="281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609600" y="5516881"/>
            <a:ext cx="45719" cy="4571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8600" y="57912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6" idx="7"/>
            <a:endCxn id="105" idx="2"/>
          </p:cNvCxnSpPr>
          <p:nvPr/>
        </p:nvCxnSpPr>
        <p:spPr>
          <a:xfrm flipV="1">
            <a:off x="488763" y="5539741"/>
            <a:ext cx="120837" cy="296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29" idx="5"/>
            <a:endCxn id="30" idx="4"/>
          </p:cNvCxnSpPr>
          <p:nvPr/>
        </p:nvCxnSpPr>
        <p:spPr>
          <a:xfrm flipH="1" flipV="1">
            <a:off x="7924800" y="2514600"/>
            <a:ext cx="39024" cy="115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696200" y="2971800"/>
            <a:ext cx="450505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8077200" y="3124200"/>
            <a:ext cx="304800" cy="304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8-30 at 1.37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800"/>
            <a:ext cx="9144000" cy="1210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8220" y="152400"/>
            <a:ext cx="4187560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400" dirty="0" smtClean="0">
                <a:latin typeface="American Typewriter"/>
                <a:cs typeface="American Typewriter"/>
              </a:rPr>
              <a:t>Slide 1: List of Cities  </a:t>
            </a:r>
          </a:p>
          <a:p>
            <a:pPr algn="ctr">
              <a:lnSpc>
                <a:spcPct val="130000"/>
              </a:lnSpc>
            </a:pPr>
            <a:r>
              <a:rPr lang="en-US" sz="2400" dirty="0" smtClean="0">
                <a:latin typeface="American Typewriter"/>
                <a:cs typeface="American Typewriter"/>
              </a:rPr>
              <a:t>Slide 2: Blank Map to Label </a:t>
            </a:r>
            <a:endParaRPr lang="en-US" sz="2400" dirty="0">
              <a:latin typeface="American Typewriter"/>
              <a:cs typeface="American Typewrit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8707257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Question: </a:t>
            </a:r>
          </a:p>
          <a:p>
            <a:endParaRPr lang="en-US" sz="1050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How did these 19 cities contribute to the economic, political, and cultural growth of the United States? 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49440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36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Partridgel</dc:creator>
  <cp:lastModifiedBy>Brown Brooke</cp:lastModifiedBy>
  <cp:revision>10</cp:revision>
  <dcterms:created xsi:type="dcterms:W3CDTF">2013-09-15T18:18:17Z</dcterms:created>
  <dcterms:modified xsi:type="dcterms:W3CDTF">2017-08-30T17:55:48Z</dcterms:modified>
</cp:coreProperties>
</file>